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sldIdLst>
    <p:sldId id="314" r:id="rId5"/>
  </p:sldIdLst>
  <p:sldSz cx="9144000" cy="5143500" type="screen16x9"/>
  <p:notesSz cx="6858000" cy="9144000"/>
  <p:custDataLst>
    <p:tags r:id="rId7"/>
  </p:custDataLst>
  <p:defaultTextStyle>
    <a:defPPr>
      <a:defRPr lang="en-US"/>
    </a:defPPr>
    <a:lvl1pPr marL="0" algn="l" defTabSz="91430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1pPr>
    <a:lvl2pPr marL="457154" algn="l" defTabSz="91430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2pPr>
    <a:lvl3pPr marL="914306" algn="l" defTabSz="91430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3pPr>
    <a:lvl4pPr marL="1371460" algn="l" defTabSz="91430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4pPr>
    <a:lvl5pPr marL="1828612" algn="l" defTabSz="91430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5pPr>
    <a:lvl6pPr marL="2285766" algn="l" defTabSz="91430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6pPr>
    <a:lvl7pPr marL="2742919" algn="l" defTabSz="91430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7pPr>
    <a:lvl8pPr marL="3200072" algn="l" defTabSz="91430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8pPr>
    <a:lvl9pPr marL="3657226" algn="l" defTabSz="91430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AdvaMed Template - Widescreen" id="{8D114638-4888-4948-9B46-9579EB94C8E0}">
          <p14:sldIdLst>
            <p14:sldId id="314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  <p:ext uri="{1BD7E111-0CB8-44D6-8891-C1BB2F81B7CC}">
      <p1710:readonlyRecommended xmlns="" xmlns:p1710="http://schemas.microsoft.com/office/powerpoint/2017/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718" autoAdjust="0"/>
    <p:restoredTop sz="94660"/>
  </p:normalViewPr>
  <p:slideViewPr>
    <p:cSldViewPr>
      <p:cViewPr>
        <p:scale>
          <a:sx n="89" d="100"/>
          <a:sy n="89" d="100"/>
        </p:scale>
        <p:origin x="-96" y="-61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tags" Target="tags/tag1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umpert, Ethan" userId="eee57c4e-2dd3-41a8-ab02-bdd0128d49b9" providerId="ADAL" clId="{72E89CC1-2FF3-4294-B25A-639E19D65252}"/>
    <pc:docChg chg="custSel modSld">
      <pc:chgData name="Gumpert, Ethan" userId="eee57c4e-2dd3-41a8-ab02-bdd0128d49b9" providerId="ADAL" clId="{72E89CC1-2FF3-4294-B25A-639E19D65252}" dt="2020-06-26T17:20:08.651" v="75" actId="20577"/>
      <pc:docMkLst>
        <pc:docMk/>
      </pc:docMkLst>
      <pc:sldChg chg="modSp">
        <pc:chgData name="Gumpert, Ethan" userId="eee57c4e-2dd3-41a8-ab02-bdd0128d49b9" providerId="ADAL" clId="{72E89CC1-2FF3-4294-B25A-639E19D65252}" dt="2020-06-26T17:20:08.651" v="75" actId="20577"/>
        <pc:sldMkLst>
          <pc:docMk/>
          <pc:sldMk cId="2288339548" sldId="273"/>
        </pc:sldMkLst>
        <pc:spChg chg="mod">
          <ac:chgData name="Gumpert, Ethan" userId="eee57c4e-2dd3-41a8-ab02-bdd0128d49b9" providerId="ADAL" clId="{72E89CC1-2FF3-4294-B25A-639E19D65252}" dt="2020-06-26T17:20:08.651" v="75" actId="20577"/>
          <ac:spMkLst>
            <pc:docMk/>
            <pc:sldMk cId="2288339548" sldId="273"/>
            <ac:spMk id="5" creationId="{7E781822-37EC-4931-BCD6-10C226B27820}"/>
          </ac:spMkLst>
        </pc:spChg>
      </pc:sldChg>
      <pc:sldChg chg="modSp">
        <pc:chgData name="Gumpert, Ethan" userId="eee57c4e-2dd3-41a8-ab02-bdd0128d49b9" providerId="ADAL" clId="{72E89CC1-2FF3-4294-B25A-639E19D65252}" dt="2020-06-26T17:18:51.874" v="19" actId="20577"/>
        <pc:sldMkLst>
          <pc:docMk/>
          <pc:sldMk cId="2717951442" sldId="286"/>
        </pc:sldMkLst>
        <pc:spChg chg="mod">
          <ac:chgData name="Gumpert, Ethan" userId="eee57c4e-2dd3-41a8-ab02-bdd0128d49b9" providerId="ADAL" clId="{72E89CC1-2FF3-4294-B25A-639E19D65252}" dt="2020-06-26T17:18:51.874" v="19" actId="20577"/>
          <ac:spMkLst>
            <pc:docMk/>
            <pc:sldMk cId="2717951442" sldId="286"/>
            <ac:spMk id="2" creationId="{963C8452-DF0F-4320-813F-E72FDD3BDF8C}"/>
          </ac:spMkLst>
        </pc:spChg>
      </pc:sldChg>
      <pc:sldChg chg="modSp">
        <pc:chgData name="Gumpert, Ethan" userId="eee57c4e-2dd3-41a8-ab02-bdd0128d49b9" providerId="ADAL" clId="{72E89CC1-2FF3-4294-B25A-639E19D65252}" dt="2020-06-26T17:19:19.381" v="63" actId="20577"/>
        <pc:sldMkLst>
          <pc:docMk/>
          <pc:sldMk cId="553367523" sldId="290"/>
        </pc:sldMkLst>
        <pc:spChg chg="mod">
          <ac:chgData name="Gumpert, Ethan" userId="eee57c4e-2dd3-41a8-ab02-bdd0128d49b9" providerId="ADAL" clId="{72E89CC1-2FF3-4294-B25A-639E19D65252}" dt="2020-06-26T17:19:04.166" v="24" actId="20577"/>
          <ac:spMkLst>
            <pc:docMk/>
            <pc:sldMk cId="553367523" sldId="290"/>
            <ac:spMk id="2" creationId="{963C8452-DF0F-4320-813F-E72FDD3BDF8C}"/>
          </ac:spMkLst>
        </pc:spChg>
        <pc:spChg chg="mod">
          <ac:chgData name="Gumpert, Ethan" userId="eee57c4e-2dd3-41a8-ab02-bdd0128d49b9" providerId="ADAL" clId="{72E89CC1-2FF3-4294-B25A-639E19D65252}" dt="2020-06-26T17:19:19.381" v="63" actId="20577"/>
          <ac:spMkLst>
            <pc:docMk/>
            <pc:sldMk cId="553367523" sldId="290"/>
            <ac:spMk id="6" creationId="{7401E7FB-9716-4725-989E-1942CA6E11EE}"/>
          </ac:spMkLst>
        </pc:spChg>
      </pc:sldChg>
    </pc:docChg>
  </pc:docChgLst>
  <pc:docChgLst>
    <pc:chgData name="Kassem, Rana [GTSBE]" userId="e4c360c7-7847-46e6-bdb2-4d20c8ce8a85" providerId="ADAL" clId="{533CEEAA-011C-486C-917C-7460D41DC620}"/>
    <pc:docChg chg="modSld">
      <pc:chgData name="Kassem, Rana [GTSBE]" userId="e4c360c7-7847-46e6-bdb2-4d20c8ce8a85" providerId="ADAL" clId="{533CEEAA-011C-486C-917C-7460D41DC620}" dt="2021-05-19T08:03:14.307" v="9" actId="113"/>
      <pc:docMkLst>
        <pc:docMk/>
      </pc:docMkLst>
      <pc:sldChg chg="addSp modSp mod">
        <pc:chgData name="Kassem, Rana [GTSBE]" userId="e4c360c7-7847-46e6-bdb2-4d20c8ce8a85" providerId="ADAL" clId="{533CEEAA-011C-486C-917C-7460D41DC620}" dt="2021-05-19T08:03:14.307" v="9" actId="113"/>
        <pc:sldMkLst>
          <pc:docMk/>
          <pc:sldMk cId="2632443967" sldId="314"/>
        </pc:sldMkLst>
        <pc:spChg chg="mod">
          <ac:chgData name="Kassem, Rana [GTSBE]" userId="e4c360c7-7847-46e6-bdb2-4d20c8ce8a85" providerId="ADAL" clId="{533CEEAA-011C-486C-917C-7460D41DC620}" dt="2021-05-19T08:02:55.151" v="0" actId="1076"/>
          <ac:spMkLst>
            <pc:docMk/>
            <pc:sldMk cId="2632443967" sldId="314"/>
            <ac:spMk id="9" creationId="{A2C44AA8-93B2-5D44-9491-F0CE9E2D6310}"/>
          </ac:spMkLst>
        </pc:spChg>
        <pc:spChg chg="add mod">
          <ac:chgData name="Kassem, Rana [GTSBE]" userId="e4c360c7-7847-46e6-bdb2-4d20c8ce8a85" providerId="ADAL" clId="{533CEEAA-011C-486C-917C-7460D41DC620}" dt="2021-05-19T08:03:14.307" v="9" actId="113"/>
          <ac:spMkLst>
            <pc:docMk/>
            <pc:sldMk cId="2632443967" sldId="314"/>
            <ac:spMk id="14" creationId="{F0315B88-2014-4462-8672-55969C107896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F62B5B-FC4D-8846-8294-0C8C7C49C10B}" type="datetimeFigureOut">
              <a:rPr lang="en-US" smtClean="0"/>
              <a:t>17-Nov-21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1730E7-6732-F843-96E6-095624929D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6815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732617" rtl="0" eaLnBrk="1" latinLnBrk="0" hangingPunct="1">
      <a:defRPr sz="961" kern="1200">
        <a:solidFill>
          <a:schemeClr val="tx1"/>
        </a:solidFill>
        <a:latin typeface="+mn-lt"/>
        <a:ea typeface="+mn-ea"/>
        <a:cs typeface="+mn-cs"/>
      </a:defRPr>
    </a:lvl1pPr>
    <a:lvl2pPr marL="366309" algn="l" defTabSz="732617" rtl="0" eaLnBrk="1" latinLnBrk="0" hangingPunct="1">
      <a:defRPr sz="961" kern="1200">
        <a:solidFill>
          <a:schemeClr val="tx1"/>
        </a:solidFill>
        <a:latin typeface="+mn-lt"/>
        <a:ea typeface="+mn-ea"/>
        <a:cs typeface="+mn-cs"/>
      </a:defRPr>
    </a:lvl2pPr>
    <a:lvl3pPr marL="732617" algn="l" defTabSz="732617" rtl="0" eaLnBrk="1" latinLnBrk="0" hangingPunct="1">
      <a:defRPr sz="961" kern="1200">
        <a:solidFill>
          <a:schemeClr val="tx1"/>
        </a:solidFill>
        <a:latin typeface="+mn-lt"/>
        <a:ea typeface="+mn-ea"/>
        <a:cs typeface="+mn-cs"/>
      </a:defRPr>
    </a:lvl3pPr>
    <a:lvl4pPr marL="1098926" algn="l" defTabSz="732617" rtl="0" eaLnBrk="1" latinLnBrk="0" hangingPunct="1">
      <a:defRPr sz="961" kern="1200">
        <a:solidFill>
          <a:schemeClr val="tx1"/>
        </a:solidFill>
        <a:latin typeface="+mn-lt"/>
        <a:ea typeface="+mn-ea"/>
        <a:cs typeface="+mn-cs"/>
      </a:defRPr>
    </a:lvl4pPr>
    <a:lvl5pPr marL="1465235" algn="l" defTabSz="732617" rtl="0" eaLnBrk="1" latinLnBrk="0" hangingPunct="1">
      <a:defRPr sz="961" kern="1200">
        <a:solidFill>
          <a:schemeClr val="tx1"/>
        </a:solidFill>
        <a:latin typeface="+mn-lt"/>
        <a:ea typeface="+mn-ea"/>
        <a:cs typeface="+mn-cs"/>
      </a:defRPr>
    </a:lvl5pPr>
    <a:lvl6pPr marL="1831543" algn="l" defTabSz="732617" rtl="0" eaLnBrk="1" latinLnBrk="0" hangingPunct="1">
      <a:defRPr sz="961" kern="1200">
        <a:solidFill>
          <a:schemeClr val="tx1"/>
        </a:solidFill>
        <a:latin typeface="+mn-lt"/>
        <a:ea typeface="+mn-ea"/>
        <a:cs typeface="+mn-cs"/>
      </a:defRPr>
    </a:lvl6pPr>
    <a:lvl7pPr marL="2197852" algn="l" defTabSz="732617" rtl="0" eaLnBrk="1" latinLnBrk="0" hangingPunct="1">
      <a:defRPr sz="961" kern="1200">
        <a:solidFill>
          <a:schemeClr val="tx1"/>
        </a:solidFill>
        <a:latin typeface="+mn-lt"/>
        <a:ea typeface="+mn-ea"/>
        <a:cs typeface="+mn-cs"/>
      </a:defRPr>
    </a:lvl7pPr>
    <a:lvl8pPr marL="2564160" algn="l" defTabSz="732617" rtl="0" eaLnBrk="1" latinLnBrk="0" hangingPunct="1">
      <a:defRPr sz="961" kern="1200">
        <a:solidFill>
          <a:schemeClr val="tx1"/>
        </a:solidFill>
        <a:latin typeface="+mn-lt"/>
        <a:ea typeface="+mn-ea"/>
        <a:cs typeface="+mn-cs"/>
      </a:defRPr>
    </a:lvl8pPr>
    <a:lvl9pPr marL="2930469" algn="l" defTabSz="732617" rtl="0" eaLnBrk="1" latinLnBrk="0" hangingPunct="1">
      <a:defRPr sz="961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a16="http://schemas.microsoft.com/office/drawing/2014/main" id="{80CB99EB-179F-1846-AB36-96678F0CDE5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0" y="204319"/>
            <a:ext cx="1163853" cy="536203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a16="http://schemas.microsoft.com/office/drawing/2014/main" id="{7EFEB6CA-1C35-2743-ACF4-9D5E9C3144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1213" y="1010618"/>
            <a:ext cx="8312727" cy="806824"/>
          </a:xfrm>
          <a:prstGeom prst="rect">
            <a:avLst/>
          </a:prstGeom>
        </p:spPr>
        <p:txBody>
          <a:bodyPr/>
          <a:lstStyle>
            <a:lvl1pPr algn="l">
              <a:defRPr sz="2647" b="1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a16="http://schemas.microsoft.com/office/drawing/2014/main" id="{88F5AFBC-A3D6-D240-A3D6-91E3CC07694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15637" y="2823882"/>
            <a:ext cx="8312727" cy="1645101"/>
          </a:xfrm>
          <a:prstGeom prst="rect">
            <a:avLst/>
          </a:prstGeom>
        </p:spPr>
        <p:txBody>
          <a:bodyPr/>
          <a:lstStyle>
            <a:lvl1pPr marL="302575" indent="-302575">
              <a:buClr>
                <a:schemeClr val="accent2"/>
              </a:buClr>
              <a:buFont typeface="Arial" panose="020B0604020202020204" pitchFamily="34" charset="0"/>
              <a:buChar char="•"/>
              <a:defRPr sz="1853">
                <a:solidFill>
                  <a:schemeClr val="bg1">
                    <a:lumMod val="10000"/>
                  </a:schemeClr>
                </a:solidFill>
                <a:latin typeface="+mn-lt"/>
              </a:defRPr>
            </a:lvl1pPr>
            <a:lvl2pPr>
              <a:buClr>
                <a:schemeClr val="accent2"/>
              </a:buClr>
              <a:defRPr sz="1588">
                <a:solidFill>
                  <a:schemeClr val="bg1">
                    <a:lumMod val="10000"/>
                  </a:schemeClr>
                </a:solidFill>
              </a:defRPr>
            </a:lvl2pPr>
            <a:lvl3pPr>
              <a:buClr>
                <a:schemeClr val="accent2"/>
              </a:buClr>
              <a:defRPr sz="1390">
                <a:solidFill>
                  <a:schemeClr val="bg1">
                    <a:lumMod val="10000"/>
                  </a:schemeClr>
                </a:solidFill>
              </a:defRPr>
            </a:lvl3pPr>
            <a:lvl4pPr>
              <a:buClr>
                <a:schemeClr val="accent2"/>
              </a:buClr>
              <a:defRPr sz="1191">
                <a:solidFill>
                  <a:schemeClr val="bg1">
                    <a:lumMod val="10000"/>
                  </a:schemeClr>
                </a:solidFill>
              </a:defRPr>
            </a:lvl4pPr>
            <a:lvl5pPr>
              <a:buClr>
                <a:schemeClr val="accent2"/>
              </a:buClr>
              <a:defRPr sz="1191">
                <a:solidFill>
                  <a:schemeClr val="bg1">
                    <a:lumMod val="1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23749478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2">
            <a:extLst>
              <a:ext uri="{FF2B5EF4-FFF2-40B4-BE49-F238E27FC236}">
                <a16:creationId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a16="http://schemas.microsoft.com/office/drawing/2014/main" id="{88F5AFBC-A3D6-D240-A3D6-91E3CC07694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15637" y="1896576"/>
            <a:ext cx="8312727" cy="2351574"/>
          </a:xfrm>
          <a:prstGeom prst="rect">
            <a:avLst/>
          </a:prstGeom>
        </p:spPr>
        <p:txBody>
          <a:bodyPr numCol="3" spcCol="274320"/>
          <a:lstStyle>
            <a:lvl1pPr marL="302575" indent="-302575">
              <a:buClr>
                <a:schemeClr val="accent2"/>
              </a:buClr>
              <a:buFont typeface="Arial" panose="020B0604020202020204" pitchFamily="34" charset="0"/>
              <a:buChar char="•"/>
              <a:defRPr sz="1853">
                <a:solidFill>
                  <a:schemeClr val="bg1">
                    <a:lumMod val="10000"/>
                  </a:schemeClr>
                </a:solidFill>
                <a:latin typeface="+mn-lt"/>
              </a:defRPr>
            </a:lvl1pPr>
            <a:lvl2pPr>
              <a:buClr>
                <a:schemeClr val="accent2"/>
              </a:buClr>
              <a:defRPr sz="1588">
                <a:solidFill>
                  <a:schemeClr val="bg1">
                    <a:lumMod val="10000"/>
                  </a:schemeClr>
                </a:solidFill>
              </a:defRPr>
            </a:lvl2pPr>
            <a:lvl3pPr>
              <a:buClr>
                <a:schemeClr val="accent2"/>
              </a:buClr>
              <a:defRPr sz="1390">
                <a:solidFill>
                  <a:schemeClr val="bg1">
                    <a:lumMod val="10000"/>
                  </a:schemeClr>
                </a:solidFill>
              </a:defRPr>
            </a:lvl3pPr>
            <a:lvl4pPr>
              <a:buClr>
                <a:schemeClr val="accent2"/>
              </a:buClr>
              <a:defRPr sz="1191">
                <a:solidFill>
                  <a:schemeClr val="bg1">
                    <a:lumMod val="10000"/>
                  </a:schemeClr>
                </a:solidFill>
              </a:defRPr>
            </a:lvl4pPr>
            <a:lvl5pPr>
              <a:buClr>
                <a:schemeClr val="accent2"/>
              </a:buClr>
              <a:defRPr sz="1191">
                <a:solidFill>
                  <a:schemeClr val="bg1">
                    <a:lumMod val="1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4"/>
            <a:endParaRPr lang="en-US"/>
          </a:p>
          <a:p>
            <a:pPr lvl="4"/>
            <a:endParaRPr lang="en-US"/>
          </a:p>
          <a:p>
            <a:pPr lvl="4"/>
            <a:endParaRPr lang="en-US"/>
          </a:p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4"/>
            <a:endParaRPr lang="en-US"/>
          </a:p>
          <a:p>
            <a:pPr lvl="4"/>
            <a:endParaRPr lang="en-US"/>
          </a:p>
          <a:p>
            <a:pPr lvl="4"/>
            <a:endParaRPr lang="en-US"/>
          </a:p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4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a16="http://schemas.microsoft.com/office/drawing/2014/main" id="{7096C586-57C6-CA4F-AFF1-7BC08931A47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0" y="204107"/>
            <a:ext cx="1163853" cy="536627"/>
          </a:xfrm>
          <a:prstGeom prst="rect">
            <a:avLst/>
          </a:prstGeom>
        </p:spPr>
      </p:pic>
      <p:sp>
        <p:nvSpPr>
          <p:cNvPr id="6" name="Title 3">
            <a:extLst>
              <a:ext uri="{FF2B5EF4-FFF2-40B4-BE49-F238E27FC236}">
                <a16:creationId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a16="http://schemas.microsoft.com/office/drawing/2014/main" id="{27D432F5-3E5E-6148-9063-3D7B0C996F4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1213" y="1010618"/>
            <a:ext cx="8312727" cy="806824"/>
          </a:xfrm>
          <a:prstGeom prst="rect">
            <a:avLst/>
          </a:prstGeom>
        </p:spPr>
        <p:txBody>
          <a:bodyPr/>
          <a:lstStyle>
            <a:lvl1pPr algn="l">
              <a:defRPr sz="2647" b="1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74502530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a16="http://schemas.microsoft.com/office/drawing/2014/main" id="{D18738FC-26FE-F644-BDB4-BA654ED9DB5F}"/>
              </a:ext>
            </a:extLst>
          </p:cNvPr>
          <p:cNvSpPr/>
          <p:nvPr userDrawn="1"/>
        </p:nvSpPr>
        <p:spPr>
          <a:xfrm>
            <a:off x="0" y="3"/>
            <a:ext cx="9144000" cy="514349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91"/>
          </a:p>
        </p:txBody>
      </p:sp>
      <p:sp>
        <p:nvSpPr>
          <p:cNvPr id="12" name="Text Placeholder 2">
            <a:extLst>
              <a:ext uri="{FF2B5EF4-FFF2-40B4-BE49-F238E27FC236}">
                <a16:creationId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a16="http://schemas.microsoft.com/office/drawing/2014/main" id="{FF56AF8D-354B-A149-AD28-AE5D621C123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15637" y="2823882"/>
            <a:ext cx="8312727" cy="1645101"/>
          </a:xfrm>
          <a:prstGeom prst="rect">
            <a:avLst/>
          </a:prstGeom>
        </p:spPr>
        <p:txBody>
          <a:bodyPr/>
          <a:lstStyle>
            <a:lvl1pPr marL="302575" indent="-302575">
              <a:buClr>
                <a:schemeClr val="accent3"/>
              </a:buClr>
              <a:buFont typeface="Arial" panose="020B0604020202020204" pitchFamily="34" charset="0"/>
              <a:buChar char="•"/>
              <a:defRPr sz="1853">
                <a:solidFill>
                  <a:schemeClr val="bg1"/>
                </a:solidFill>
                <a:latin typeface="+mn-lt"/>
              </a:defRPr>
            </a:lvl1pPr>
            <a:lvl2pPr>
              <a:buClr>
                <a:schemeClr val="accent3"/>
              </a:buClr>
              <a:defRPr sz="1588">
                <a:solidFill>
                  <a:schemeClr val="bg1"/>
                </a:solidFill>
              </a:defRPr>
            </a:lvl2pPr>
            <a:lvl3pPr>
              <a:buClr>
                <a:schemeClr val="accent3"/>
              </a:buClr>
              <a:defRPr sz="1390">
                <a:solidFill>
                  <a:schemeClr val="bg1"/>
                </a:solidFill>
              </a:defRPr>
            </a:lvl3pPr>
            <a:lvl4pPr>
              <a:buClr>
                <a:schemeClr val="accent3"/>
              </a:buClr>
              <a:defRPr sz="1191">
                <a:solidFill>
                  <a:schemeClr val="bg1"/>
                </a:solidFill>
              </a:defRPr>
            </a:lvl4pPr>
            <a:lvl5pPr>
              <a:buClr>
                <a:schemeClr val="accent3"/>
              </a:buClr>
              <a:defRPr sz="119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a16="http://schemas.microsoft.com/office/drawing/2014/main" id="{FCDEFE32-443F-3A4F-BB88-B9AAD7441EA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0" y="204107"/>
            <a:ext cx="1163853" cy="536626"/>
          </a:xfrm>
          <a:prstGeom prst="rect">
            <a:avLst/>
          </a:prstGeom>
        </p:spPr>
      </p:pic>
      <p:sp>
        <p:nvSpPr>
          <p:cNvPr id="9" name="Title 3">
            <a:extLst>
              <a:ext uri="{FF2B5EF4-FFF2-40B4-BE49-F238E27FC236}">
                <a16:creationId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a16="http://schemas.microsoft.com/office/drawing/2014/main" id="{8D448C27-631B-7C4C-A0DA-B64686124CD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1213" y="1010618"/>
            <a:ext cx="8312727" cy="806824"/>
          </a:xfrm>
          <a:prstGeom prst="rect">
            <a:avLst/>
          </a:prstGeom>
        </p:spPr>
        <p:txBody>
          <a:bodyPr/>
          <a:lstStyle>
            <a:lvl1pPr algn="l">
              <a:defRPr sz="2647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20853361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a16="http://schemas.microsoft.com/office/drawing/2014/main" id="{D18738FC-26FE-F644-BDB4-BA654ED9DB5F}"/>
              </a:ext>
            </a:extLst>
          </p:cNvPr>
          <p:cNvSpPr/>
          <p:nvPr userDrawn="1"/>
        </p:nvSpPr>
        <p:spPr>
          <a:xfrm>
            <a:off x="0" y="3"/>
            <a:ext cx="9144000" cy="514349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91"/>
          </a:p>
        </p:txBody>
      </p:sp>
      <p:pic>
        <p:nvPicPr>
          <p:cNvPr id="12" name="Picture 11">
            <a:extLst>
              <a:ext uri="{FF2B5EF4-FFF2-40B4-BE49-F238E27FC236}">
                <a16:creationId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a16="http://schemas.microsoft.com/office/drawing/2014/main" id="{7FE1DA31-21A3-2041-A0F2-98DB1B36C9A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4373" y="199929"/>
            <a:ext cx="1413991" cy="474588"/>
          </a:xfrm>
          <a:prstGeom prst="rect">
            <a:avLst/>
          </a:prstGeom>
        </p:spPr>
      </p:pic>
      <p:sp>
        <p:nvSpPr>
          <p:cNvPr id="7" name="Text Placeholder 2">
            <a:extLst>
              <a:ext uri="{FF2B5EF4-FFF2-40B4-BE49-F238E27FC236}">
                <a16:creationId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a16="http://schemas.microsoft.com/office/drawing/2014/main" id="{75F31022-4F20-3744-AC82-9D6BB26E19C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15637" y="1896576"/>
            <a:ext cx="8312727" cy="2351574"/>
          </a:xfrm>
          <a:prstGeom prst="rect">
            <a:avLst/>
          </a:prstGeom>
        </p:spPr>
        <p:txBody>
          <a:bodyPr numCol="3" spcCol="274320"/>
          <a:lstStyle>
            <a:lvl1pPr marL="302575" indent="-302575">
              <a:buClr>
                <a:schemeClr val="accent3"/>
              </a:buClr>
              <a:buFont typeface="Arial" panose="020B0604020202020204" pitchFamily="34" charset="0"/>
              <a:buChar char="•"/>
              <a:defRPr sz="1853">
                <a:solidFill>
                  <a:schemeClr val="bg1"/>
                </a:solidFill>
                <a:latin typeface="+mn-lt"/>
              </a:defRPr>
            </a:lvl1pPr>
            <a:lvl2pPr>
              <a:buClr>
                <a:schemeClr val="accent3"/>
              </a:buClr>
              <a:defRPr sz="1588">
                <a:solidFill>
                  <a:schemeClr val="bg1"/>
                </a:solidFill>
              </a:defRPr>
            </a:lvl2pPr>
            <a:lvl3pPr>
              <a:buClr>
                <a:schemeClr val="accent3"/>
              </a:buClr>
              <a:defRPr sz="1390">
                <a:solidFill>
                  <a:schemeClr val="bg1"/>
                </a:solidFill>
              </a:defRPr>
            </a:lvl3pPr>
            <a:lvl4pPr>
              <a:buClr>
                <a:schemeClr val="accent3"/>
              </a:buClr>
              <a:defRPr sz="1191">
                <a:solidFill>
                  <a:schemeClr val="bg1"/>
                </a:solidFill>
              </a:defRPr>
            </a:lvl4pPr>
            <a:lvl5pPr>
              <a:buClr>
                <a:schemeClr val="accent3"/>
              </a:buClr>
              <a:defRPr sz="119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4"/>
            <a:endParaRPr lang="en-US"/>
          </a:p>
          <a:p>
            <a:pPr lvl="4"/>
            <a:endParaRPr lang="en-US"/>
          </a:p>
          <a:p>
            <a:pPr lvl="4"/>
            <a:endParaRPr lang="en-US"/>
          </a:p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4"/>
            <a:endParaRPr lang="en-US"/>
          </a:p>
          <a:p>
            <a:pPr lvl="4"/>
            <a:endParaRPr lang="en-US"/>
          </a:p>
          <a:p>
            <a:pPr lvl="4"/>
            <a:endParaRPr lang="en-US"/>
          </a:p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4"/>
            <a:endParaRPr lang="en-US"/>
          </a:p>
        </p:txBody>
      </p:sp>
      <p:sp>
        <p:nvSpPr>
          <p:cNvPr id="8" name="Title 3">
            <a:extLst>
              <a:ext uri="{FF2B5EF4-FFF2-40B4-BE49-F238E27FC236}">
                <a16:creationId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a16="http://schemas.microsoft.com/office/drawing/2014/main" id="{45FAEB55-E87A-B34E-AB73-3D05CA5309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1213" y="1010618"/>
            <a:ext cx="8312727" cy="806824"/>
          </a:xfrm>
          <a:prstGeom prst="rect">
            <a:avLst/>
          </a:prstGeom>
        </p:spPr>
        <p:txBody>
          <a:bodyPr/>
          <a:lstStyle>
            <a:lvl1pPr algn="l">
              <a:defRPr sz="2647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09882564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a16="http://schemas.microsoft.com/office/drawing/2014/main" id="{6F5E4279-3A9A-C045-BF02-BB248C538DC0}"/>
              </a:ext>
            </a:extLst>
          </p:cNvPr>
          <p:cNvSpPr/>
          <p:nvPr userDrawn="1"/>
        </p:nvSpPr>
        <p:spPr>
          <a:xfrm>
            <a:off x="0" y="-1"/>
            <a:ext cx="9144000" cy="51435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91"/>
          </a:p>
        </p:txBody>
      </p:sp>
    </p:spTree>
    <p:extLst>
      <p:ext uri="{BB962C8B-B14F-4D97-AF65-F5344CB8AC3E}">
        <p14:creationId xmlns:p14="http://schemas.microsoft.com/office/powerpoint/2010/main" val="3291111680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6854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1" r:id="rId3"/>
    <p:sldLayoutId id="2147483655" r:id="rId4"/>
    <p:sldLayoutId id="2147483652" r:id="rId5"/>
  </p:sldLayoutIdLst>
  <p:transition/>
  <p:txStyles>
    <p:titleStyle>
      <a:lvl1pPr algn="ctr" defTabSz="605150" rtl="0" eaLnBrk="1" latinLnBrk="0" hangingPunct="1">
        <a:spcBef>
          <a:spcPct val="0"/>
        </a:spcBef>
        <a:buNone/>
        <a:defRPr sz="291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6931" indent="-226931" algn="l" defTabSz="605150" rtl="0" eaLnBrk="1" latinLnBrk="0" hangingPunct="1">
        <a:spcBef>
          <a:spcPct val="20000"/>
        </a:spcBef>
        <a:buFont typeface="Arial" panose="020B0604020202020204" pitchFamily="34" charset="0"/>
        <a:buChar char="•"/>
        <a:defRPr sz="2118" kern="1200">
          <a:solidFill>
            <a:schemeClr val="tx1"/>
          </a:solidFill>
          <a:latin typeface="+mn-lt"/>
          <a:ea typeface="+mn-ea"/>
          <a:cs typeface="+mn-cs"/>
        </a:defRPr>
      </a:lvl1pPr>
      <a:lvl2pPr marL="491684" indent="-189109" algn="l" defTabSz="60515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53" kern="1200">
          <a:solidFill>
            <a:schemeClr val="tx1"/>
          </a:solidFill>
          <a:latin typeface="+mn-lt"/>
          <a:ea typeface="+mn-ea"/>
          <a:cs typeface="+mn-cs"/>
        </a:defRPr>
      </a:lvl2pPr>
      <a:lvl3pPr marL="756437" indent="-151287" algn="l" defTabSz="60515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88" kern="1200">
          <a:solidFill>
            <a:schemeClr val="tx1"/>
          </a:solidFill>
          <a:latin typeface="+mn-lt"/>
          <a:ea typeface="+mn-ea"/>
          <a:cs typeface="+mn-cs"/>
        </a:defRPr>
      </a:lvl3pPr>
      <a:lvl4pPr marL="1059012" indent="-151287" algn="l" defTabSz="605150" rtl="0" eaLnBrk="1" latinLnBrk="0" hangingPunct="1">
        <a:spcBef>
          <a:spcPct val="20000"/>
        </a:spcBef>
        <a:buFont typeface="Arial" panose="020B0604020202020204" pitchFamily="34" charset="0"/>
        <a:buChar char="–"/>
        <a:defRPr sz="1324" kern="1200">
          <a:solidFill>
            <a:schemeClr val="tx1"/>
          </a:solidFill>
          <a:latin typeface="+mn-lt"/>
          <a:ea typeface="+mn-ea"/>
          <a:cs typeface="+mn-cs"/>
        </a:defRPr>
      </a:lvl4pPr>
      <a:lvl5pPr marL="1361587" indent="-151287" algn="l" defTabSz="605150" rtl="0" eaLnBrk="1" latinLnBrk="0" hangingPunct="1">
        <a:spcBef>
          <a:spcPct val="20000"/>
        </a:spcBef>
        <a:buFont typeface="Arial" panose="020B0604020202020204" pitchFamily="34" charset="0"/>
        <a:buChar char="»"/>
        <a:defRPr sz="1324" kern="1200">
          <a:solidFill>
            <a:schemeClr val="tx1"/>
          </a:solidFill>
          <a:latin typeface="+mn-lt"/>
          <a:ea typeface="+mn-ea"/>
          <a:cs typeface="+mn-cs"/>
        </a:defRPr>
      </a:lvl5pPr>
      <a:lvl6pPr marL="1664162" indent="-151287" algn="l" defTabSz="605150" rtl="0" eaLnBrk="1" latinLnBrk="0" hangingPunct="1">
        <a:spcBef>
          <a:spcPct val="20000"/>
        </a:spcBef>
        <a:buFont typeface="Arial" panose="020B0604020202020204" pitchFamily="34" charset="0"/>
        <a:buChar char="•"/>
        <a:defRPr sz="1324" kern="1200">
          <a:solidFill>
            <a:schemeClr val="tx1"/>
          </a:solidFill>
          <a:latin typeface="+mn-lt"/>
          <a:ea typeface="+mn-ea"/>
          <a:cs typeface="+mn-cs"/>
        </a:defRPr>
      </a:lvl6pPr>
      <a:lvl7pPr marL="1966737" indent="-151287" algn="l" defTabSz="605150" rtl="0" eaLnBrk="1" latinLnBrk="0" hangingPunct="1">
        <a:spcBef>
          <a:spcPct val="20000"/>
        </a:spcBef>
        <a:buFont typeface="Arial" panose="020B0604020202020204" pitchFamily="34" charset="0"/>
        <a:buChar char="•"/>
        <a:defRPr sz="1324" kern="1200">
          <a:solidFill>
            <a:schemeClr val="tx1"/>
          </a:solidFill>
          <a:latin typeface="+mn-lt"/>
          <a:ea typeface="+mn-ea"/>
          <a:cs typeface="+mn-cs"/>
        </a:defRPr>
      </a:lvl7pPr>
      <a:lvl8pPr marL="2269312" indent="-151287" algn="l" defTabSz="605150" rtl="0" eaLnBrk="1" latinLnBrk="0" hangingPunct="1">
        <a:spcBef>
          <a:spcPct val="20000"/>
        </a:spcBef>
        <a:buFont typeface="Arial" panose="020B0604020202020204" pitchFamily="34" charset="0"/>
        <a:buChar char="•"/>
        <a:defRPr sz="1324" kern="1200">
          <a:solidFill>
            <a:schemeClr val="tx1"/>
          </a:solidFill>
          <a:latin typeface="+mn-lt"/>
          <a:ea typeface="+mn-ea"/>
          <a:cs typeface="+mn-cs"/>
        </a:defRPr>
      </a:lvl8pPr>
      <a:lvl9pPr marL="2571887" indent="-151287" algn="l" defTabSz="605150" rtl="0" eaLnBrk="1" latinLnBrk="0" hangingPunct="1">
        <a:spcBef>
          <a:spcPct val="20000"/>
        </a:spcBef>
        <a:buFont typeface="Arial" panose="020B0604020202020204" pitchFamily="34" charset="0"/>
        <a:buChar char="•"/>
        <a:defRPr sz="132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5150" rtl="0" eaLnBrk="1" latinLnBrk="0" hangingPunct="1">
        <a:defRPr sz="1191" kern="1200">
          <a:solidFill>
            <a:schemeClr val="tx1"/>
          </a:solidFill>
          <a:latin typeface="+mn-lt"/>
          <a:ea typeface="+mn-ea"/>
          <a:cs typeface="+mn-cs"/>
        </a:defRPr>
      </a:lvl1pPr>
      <a:lvl2pPr marL="302575" algn="l" defTabSz="605150" rtl="0" eaLnBrk="1" latinLnBrk="0" hangingPunct="1">
        <a:defRPr sz="1191" kern="1200">
          <a:solidFill>
            <a:schemeClr val="tx1"/>
          </a:solidFill>
          <a:latin typeface="+mn-lt"/>
          <a:ea typeface="+mn-ea"/>
          <a:cs typeface="+mn-cs"/>
        </a:defRPr>
      </a:lvl2pPr>
      <a:lvl3pPr marL="605150" algn="l" defTabSz="605150" rtl="0" eaLnBrk="1" latinLnBrk="0" hangingPunct="1">
        <a:defRPr sz="1191" kern="1200">
          <a:solidFill>
            <a:schemeClr val="tx1"/>
          </a:solidFill>
          <a:latin typeface="+mn-lt"/>
          <a:ea typeface="+mn-ea"/>
          <a:cs typeface="+mn-cs"/>
        </a:defRPr>
      </a:lvl3pPr>
      <a:lvl4pPr marL="907725" algn="l" defTabSz="605150" rtl="0" eaLnBrk="1" latinLnBrk="0" hangingPunct="1">
        <a:defRPr sz="1191" kern="1200">
          <a:solidFill>
            <a:schemeClr val="tx1"/>
          </a:solidFill>
          <a:latin typeface="+mn-lt"/>
          <a:ea typeface="+mn-ea"/>
          <a:cs typeface="+mn-cs"/>
        </a:defRPr>
      </a:lvl4pPr>
      <a:lvl5pPr marL="1210300" algn="l" defTabSz="605150" rtl="0" eaLnBrk="1" latinLnBrk="0" hangingPunct="1">
        <a:defRPr sz="1191" kern="1200">
          <a:solidFill>
            <a:schemeClr val="tx1"/>
          </a:solidFill>
          <a:latin typeface="+mn-lt"/>
          <a:ea typeface="+mn-ea"/>
          <a:cs typeface="+mn-cs"/>
        </a:defRPr>
      </a:lvl5pPr>
      <a:lvl6pPr marL="1512875" algn="l" defTabSz="605150" rtl="0" eaLnBrk="1" latinLnBrk="0" hangingPunct="1">
        <a:defRPr sz="1191" kern="1200">
          <a:solidFill>
            <a:schemeClr val="tx1"/>
          </a:solidFill>
          <a:latin typeface="+mn-lt"/>
          <a:ea typeface="+mn-ea"/>
          <a:cs typeface="+mn-cs"/>
        </a:defRPr>
      </a:lvl6pPr>
      <a:lvl7pPr marL="1815450" algn="l" defTabSz="605150" rtl="0" eaLnBrk="1" latinLnBrk="0" hangingPunct="1">
        <a:defRPr sz="1191" kern="1200">
          <a:solidFill>
            <a:schemeClr val="tx1"/>
          </a:solidFill>
          <a:latin typeface="+mn-lt"/>
          <a:ea typeface="+mn-ea"/>
          <a:cs typeface="+mn-cs"/>
        </a:defRPr>
      </a:lvl7pPr>
      <a:lvl8pPr marL="2118025" algn="l" defTabSz="605150" rtl="0" eaLnBrk="1" latinLnBrk="0" hangingPunct="1">
        <a:defRPr sz="1191" kern="1200">
          <a:solidFill>
            <a:schemeClr val="tx1"/>
          </a:solidFill>
          <a:latin typeface="+mn-lt"/>
          <a:ea typeface="+mn-ea"/>
          <a:cs typeface="+mn-cs"/>
        </a:defRPr>
      </a:lvl8pPr>
      <a:lvl9pPr marL="2420600" algn="l" defTabSz="605150" rtl="0" eaLnBrk="1" latinLnBrk="0" hangingPunct="1">
        <a:defRPr sz="119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advamed.org/issues/ethics-compliance/global-distributor-compliance-toolkit" TargetMode="Externa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4">
            <a:extLst>
              <a:ext uri="{FF2B5EF4-FFF2-40B4-BE49-F238E27FC236}">
                <a16:creationId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a16="http://schemas.microsoft.com/office/drawing/2014/main" id="{4CD61B06-0A86-8D41-A79B-5B82B28B2EC0}"/>
              </a:ext>
            </a:extLst>
          </p:cNvPr>
          <p:cNvSpPr txBox="1"/>
          <p:nvPr/>
        </p:nvSpPr>
        <p:spPr>
          <a:xfrm>
            <a:off x="381000" y="971550"/>
            <a:ext cx="6055787" cy="457200"/>
          </a:xfrm>
          <a:prstGeom prst="rect">
            <a:avLst/>
          </a:prstGeom>
        </p:spPr>
        <p:txBody>
          <a:bodyPr/>
          <a:lstStyle>
            <a:lvl1pPr algn="l" defTabSz="605150" rtl="0" eaLnBrk="1" latinLnBrk="0" hangingPunct="1">
              <a:spcBef>
                <a:spcPct val="0"/>
              </a:spcBef>
              <a:buNone/>
              <a:defRPr sz="2647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2600" b="1" i="0" strike="noStrike" cap="none" spc="0" baseline="0" dirty="0">
                <a:solidFill>
                  <a:srgbClr val="1F366A"/>
                </a:solidFill>
                <a:effectLst/>
                <a:latin typeface="Arial"/>
                <a:ea typeface="Arial"/>
                <a:cs typeface="Arial"/>
              </a:rPr>
              <a:t>Doğru Defter ve Kayıtların Tutulması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a16="http://schemas.microsoft.com/office/drawing/2014/main" id="{1C8C89E8-59C8-5749-9887-E81E03073D15}"/>
              </a:ext>
            </a:extLst>
          </p:cNvPr>
          <p:cNvSpPr txBox="1"/>
          <p:nvPr/>
        </p:nvSpPr>
        <p:spPr>
          <a:xfrm>
            <a:off x="381001" y="1581150"/>
            <a:ext cx="7772400" cy="365760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>
              <a:spcAft>
                <a:spcPts val="1000"/>
              </a:spcAft>
            </a:pPr>
            <a:r>
              <a:rPr lang="tr-TR" sz="1800" b="0" i="0" strike="noStrike" cap="none" spc="0" baseline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Şirketler, doğru mali kayıtları tutmak zorundadır.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a16="http://schemas.microsoft.com/office/drawing/2014/main" id="{A2C44AA8-93B2-5D44-9491-F0CE9E2D6310}"/>
              </a:ext>
            </a:extLst>
          </p:cNvPr>
          <p:cNvSpPr txBox="1"/>
          <p:nvPr/>
        </p:nvSpPr>
        <p:spPr>
          <a:xfrm>
            <a:off x="112187" y="676430"/>
            <a:ext cx="6324600" cy="274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b="1" i="0" strike="noStrike" cap="none" spc="0" baseline="0" dirty="0">
                <a:solidFill>
                  <a:srgbClr val="707074"/>
                </a:solidFill>
                <a:effectLst/>
                <a:latin typeface="Arial"/>
                <a:ea typeface="Arial"/>
                <a:cs typeface="Arial"/>
              </a:rPr>
              <a:t>ŞİRKET ADINI/ETKİNLİĞİ/BAŞLIĞI/LOGOYU GİRİN</a:t>
            </a:r>
            <a:endParaRPr lang="en-US" sz="1200" dirty="0">
              <a:solidFill>
                <a:schemeClr val="accent4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a16="http://schemas.microsoft.com/office/drawing/2014/main" id="{E2BF95B0-4144-A848-B094-35FAF05BC3E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0288" y="203596"/>
            <a:ext cx="544167" cy="54416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a16="http://schemas.microsoft.com/office/drawing/2014/main" id="{796593FC-F528-5E42-934A-1FF94446BAC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alphaModFix amt="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" r="28333" b="18875"/>
          <a:stretch>
            <a:fillRect/>
          </a:stretch>
        </p:blipFill>
        <p:spPr>
          <a:xfrm>
            <a:off x="5867401" y="1446871"/>
            <a:ext cx="3276599" cy="369662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a16="http://schemas.microsoft.com/office/drawing/2014/main" id="{73A8131F-BE79-9749-8452-4F308B863D58}"/>
              </a:ext>
            </a:extLst>
          </p:cNvPr>
          <p:cNvSpPr txBox="1"/>
          <p:nvPr/>
        </p:nvSpPr>
        <p:spPr>
          <a:xfrm>
            <a:off x="381001" y="2112174"/>
            <a:ext cx="2666999" cy="2477601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>
              <a:lnSpc>
                <a:spcPct val="95000"/>
              </a:lnSpc>
              <a:spcAft>
                <a:spcPts val="500"/>
              </a:spcAft>
            </a:pPr>
            <a:r>
              <a:rPr lang="tr-TR" sz="1500" b="0" i="0" strike="noStrike" cap="none" spc="0" baseline="0" dirty="0">
                <a:solidFill>
                  <a:srgbClr val="006D6F"/>
                </a:solidFill>
                <a:effectLst/>
                <a:latin typeface="Arial"/>
                <a:ea typeface="Arial"/>
                <a:cs typeface="Arial"/>
              </a:rPr>
              <a:t>Şunları </a:t>
            </a:r>
            <a:r>
              <a:rPr lang="tr-TR" sz="1500" b="1" i="0" strike="noStrike" cap="none" spc="0" baseline="0" dirty="0">
                <a:solidFill>
                  <a:srgbClr val="006D6F"/>
                </a:solidFill>
                <a:effectLst/>
                <a:latin typeface="Arial"/>
                <a:ea typeface="Arial"/>
                <a:cs typeface="Arial"/>
              </a:rPr>
              <a:t>yapmanız</a:t>
            </a:r>
            <a:r>
              <a:rPr lang="tr-TR" sz="1500" b="0" i="0" strike="noStrike" cap="none" spc="0" baseline="0" dirty="0">
                <a:solidFill>
                  <a:srgbClr val="006D6F"/>
                </a:solidFill>
                <a:effectLst/>
                <a:latin typeface="Arial"/>
                <a:ea typeface="Arial"/>
                <a:cs typeface="Arial"/>
              </a:rPr>
              <a:t> gerekir:</a:t>
            </a:r>
          </a:p>
          <a:p>
            <a:pPr marL="285750" indent="-285750">
              <a:lnSpc>
                <a:spcPct val="95000"/>
              </a:lnSpc>
              <a:spcAft>
                <a:spcPts val="500"/>
              </a:spcAft>
              <a:buClr>
                <a:schemeClr val="accent2"/>
              </a:buClr>
              <a:buBlip>
                <a:blip r:embed="rId4"/>
              </a:buBlip>
            </a:pPr>
            <a:r>
              <a:rPr lang="tr-TR" sz="1500" b="0" i="0" strike="noStrike" cap="none" spc="0" baseline="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İşlemleri kayıtlarınızda doğru ve eksiksiz bir şekilde açıklamak</a:t>
            </a:r>
          </a:p>
          <a:p>
            <a:pPr marL="285750" indent="-285750">
              <a:lnSpc>
                <a:spcPct val="95000"/>
              </a:lnSpc>
              <a:spcAft>
                <a:spcPts val="500"/>
              </a:spcAft>
              <a:buClr>
                <a:schemeClr val="accent2"/>
              </a:buClr>
              <a:buBlip>
                <a:blip r:embed="rId4"/>
              </a:buBlip>
            </a:pPr>
            <a:r>
              <a:rPr lang="tr-TR" sz="1500" b="0" i="0" strike="noStrike" cap="none" spc="0" baseline="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Tüm harcamalar için doğru ve şeffaf kayıtlar tutmak</a:t>
            </a:r>
          </a:p>
          <a:p>
            <a:pPr marL="285750" indent="-285750">
              <a:lnSpc>
                <a:spcPct val="95000"/>
              </a:lnSpc>
              <a:spcAft>
                <a:spcPts val="500"/>
              </a:spcAft>
              <a:buClr>
                <a:schemeClr val="accent2"/>
              </a:buClr>
              <a:buBlip>
                <a:blip r:embed="rId4"/>
              </a:buBlip>
            </a:pPr>
            <a:r>
              <a:rPr lang="tr-TR" sz="1500" b="0" i="0" strike="noStrike" cap="none" spc="0" baseline="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Kayıtlarınızda ürünleri ve promosyon faaliyetlerinin dökümünü vermek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a16="http://schemas.microsoft.com/office/drawing/2014/main" id="{D44306A0-95CC-0B4A-B6FE-2E2A2EB7F66F}"/>
              </a:ext>
            </a:extLst>
          </p:cNvPr>
          <p:cNvSpPr txBox="1"/>
          <p:nvPr/>
        </p:nvSpPr>
        <p:spPr>
          <a:xfrm>
            <a:off x="3758148" y="2112174"/>
            <a:ext cx="3906307" cy="3172663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>
              <a:lnSpc>
                <a:spcPct val="95000"/>
              </a:lnSpc>
              <a:spcAft>
                <a:spcPts val="500"/>
              </a:spcAft>
            </a:pPr>
            <a:r>
              <a:rPr lang="tr-TR" sz="1500" b="0" i="0" strike="noStrike" cap="none" spc="0" baseline="0" dirty="0">
                <a:solidFill>
                  <a:srgbClr val="006D6F"/>
                </a:solidFill>
                <a:effectLst/>
                <a:latin typeface="Arial"/>
                <a:ea typeface="Arial"/>
                <a:cs typeface="Arial"/>
              </a:rPr>
              <a:t>Şunları </a:t>
            </a:r>
            <a:r>
              <a:rPr lang="tr-TR" sz="1500" b="1" i="0" strike="noStrike" cap="none" spc="0" baseline="0" dirty="0">
                <a:solidFill>
                  <a:srgbClr val="006D6F"/>
                </a:solidFill>
                <a:effectLst/>
                <a:latin typeface="Arial"/>
                <a:ea typeface="Arial"/>
                <a:cs typeface="Arial"/>
              </a:rPr>
              <a:t>yapmamanız</a:t>
            </a:r>
            <a:r>
              <a:rPr lang="tr-TR" sz="1500" b="0" i="0" strike="noStrike" cap="none" spc="0" baseline="0" dirty="0">
                <a:solidFill>
                  <a:srgbClr val="006D6F"/>
                </a:solidFill>
                <a:effectLst/>
                <a:latin typeface="Arial"/>
                <a:ea typeface="Arial"/>
                <a:cs typeface="Arial"/>
              </a:rPr>
              <a:t> gerekir:</a:t>
            </a:r>
          </a:p>
          <a:p>
            <a:pPr marL="285750" indent="-285750">
              <a:lnSpc>
                <a:spcPct val="95000"/>
              </a:lnSpc>
              <a:spcAft>
                <a:spcPts val="500"/>
              </a:spcAft>
              <a:buClr>
                <a:schemeClr val="accent2"/>
              </a:buClr>
              <a:buBlip>
                <a:blip r:embed="rId5"/>
              </a:buBlip>
            </a:pPr>
            <a:r>
              <a:rPr lang="tr-TR" sz="1500" b="0" i="0" strike="noStrike" cap="none" spc="0" baseline="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Sahte kayıt veya belgeler oluşturmak</a:t>
            </a:r>
          </a:p>
          <a:p>
            <a:pPr marL="285750" indent="-285750">
              <a:lnSpc>
                <a:spcPct val="95000"/>
              </a:lnSpc>
              <a:spcAft>
                <a:spcPts val="500"/>
              </a:spcAft>
              <a:buClr>
                <a:schemeClr val="accent2"/>
              </a:buClr>
              <a:buBlip>
                <a:blip r:embed="rId5"/>
              </a:buBlip>
            </a:pPr>
            <a:r>
              <a:rPr lang="tr-TR" sz="1500" b="0" i="0" strike="noStrike" cap="none" spc="0" baseline="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Sahte hesaplar oluşturmak</a:t>
            </a:r>
          </a:p>
          <a:p>
            <a:pPr marL="285750" indent="-285750">
              <a:lnSpc>
                <a:spcPct val="95000"/>
              </a:lnSpc>
              <a:spcAft>
                <a:spcPts val="500"/>
              </a:spcAft>
              <a:buClr>
                <a:schemeClr val="accent2"/>
              </a:buClr>
              <a:buBlip>
                <a:blip r:embed="rId5"/>
              </a:buBlip>
            </a:pPr>
            <a:r>
              <a:rPr lang="tr-TR" sz="1500" b="0" i="0" strike="noStrike" cap="none" spc="0" baseline="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Ödeme veya hediyeleri, ürün maliyetinin veya sunulan indirimlerin içerisine saklamak</a:t>
            </a:r>
          </a:p>
          <a:p>
            <a:pPr marL="285750" indent="-285750">
              <a:lnSpc>
                <a:spcPct val="95000"/>
              </a:lnSpc>
              <a:spcAft>
                <a:spcPts val="500"/>
              </a:spcAft>
              <a:buClr>
                <a:schemeClr val="accent2"/>
              </a:buClr>
              <a:buBlip>
                <a:blip r:embed="rId5"/>
              </a:buBlip>
            </a:pPr>
            <a:r>
              <a:rPr lang="tr-TR" sz="1500" b="0" i="0" strike="noStrike" cap="none" spc="0" baseline="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Sahte belgeler veya bilgiler sunmak</a:t>
            </a:r>
          </a:p>
          <a:p>
            <a:pPr marL="285750" indent="-285750">
              <a:lnSpc>
                <a:spcPct val="95000"/>
              </a:lnSpc>
              <a:spcAft>
                <a:spcPts val="500"/>
              </a:spcAft>
              <a:buClr>
                <a:schemeClr val="accent2"/>
              </a:buClr>
              <a:buBlip>
                <a:blip r:embed="rId5"/>
              </a:buBlip>
            </a:pPr>
            <a:r>
              <a:rPr lang="tr-TR" sz="1500" b="0" i="0" strike="noStrike" cap="none" spc="0" baseline="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Uygunsuz ödeme veya harcamaları gizlemek için kasten net olmayan açıklamalar yapmak</a:t>
            </a:r>
          </a:p>
          <a:p>
            <a:pPr marL="285750" indent="-285750">
              <a:lnSpc>
                <a:spcPct val="95000"/>
              </a:lnSpc>
              <a:spcAft>
                <a:spcPts val="500"/>
              </a:spcAft>
              <a:buClr>
                <a:schemeClr val="accent2"/>
              </a:buClr>
              <a:buBlip>
                <a:blip r:embed="rId5"/>
              </a:buBlip>
            </a:pPr>
            <a:r>
              <a:rPr lang="tr-TR" sz="1500" b="0" i="0" strike="noStrike" cap="none" spc="0" baseline="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Ödemeleri hatalı açıklamak</a:t>
            </a:r>
          </a:p>
          <a:p>
            <a:pPr marL="285750" indent="-285750">
              <a:lnSpc>
                <a:spcPct val="95000"/>
              </a:lnSpc>
              <a:spcAft>
                <a:spcPts val="5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en-US" sz="1500" dirty="0">
              <a:solidFill>
                <a:schemeClr val="bg1">
                  <a:lumMod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a16="http://schemas.microsoft.com/office/drawing/2014/main" id="{E15B77EC-29AE-714F-92B2-7D03B93C8B34}"/>
              </a:ext>
            </a:extLst>
          </p:cNvPr>
          <p:cNvCxnSpPr/>
          <p:nvPr/>
        </p:nvCxnSpPr>
        <p:spPr>
          <a:xfrm flipH="1">
            <a:off x="3352800" y="2220523"/>
            <a:ext cx="0" cy="2637227"/>
          </a:xfrm>
          <a:prstGeom prst="line">
            <a:avLst/>
          </a:prstGeom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a16="http://schemas.microsoft.com/office/drawing/2014/main" id="{F0315B88-2014-4462-8672-55969C107896}"/>
              </a:ext>
            </a:extLst>
          </p:cNvPr>
          <p:cNvSpPr txBox="1"/>
          <p:nvPr/>
        </p:nvSpPr>
        <p:spPr>
          <a:xfrm>
            <a:off x="-29029" y="45988"/>
            <a:ext cx="658223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tr-TR" sz="1100" b="1" i="0" strike="noStrike" cap="none" spc="0" baseline="0" dirty="0">
                <a:solidFill>
                  <a:srgbClr val="FF0000"/>
                </a:solidFill>
                <a:effectLst/>
                <a:latin typeface="Lato"/>
                <a:ea typeface="Lato"/>
                <a:cs typeface="Lato"/>
              </a:rPr>
              <a:t>Sorumluluk Reddi</a:t>
            </a:r>
            <a:r>
              <a:rPr lang="tr-TR" sz="1100" b="0" i="0" strike="noStrike" cap="none" spc="0" baseline="0" dirty="0">
                <a:solidFill>
                  <a:srgbClr val="FF0000"/>
                </a:solidFill>
                <a:effectLst/>
                <a:latin typeface="Lato"/>
                <a:ea typeface="Lato"/>
                <a:cs typeface="Lato"/>
              </a:rPr>
              <a:t>: </a:t>
            </a:r>
            <a:r>
              <a:rPr lang="tr-TR" sz="1100" b="1" i="0" strike="noStrike" cap="none" spc="0" baseline="0" dirty="0">
                <a:solidFill>
                  <a:srgbClr val="313537"/>
                </a:solidFill>
                <a:effectLst/>
                <a:latin typeface="Lato"/>
                <a:ea typeface="Lato"/>
                <a:cs typeface="Lato"/>
              </a:rPr>
              <a:t>Lütfen, bu belgenin Advanced Medical Technology Association® (AdvaMed®)  </a:t>
            </a:r>
            <a:r>
              <a:rPr lang="tr-TR" sz="1100" b="1" i="0" strike="noStrike" cap="none" spc="0" baseline="0" dirty="0" smtClean="0">
                <a:solidFill>
                  <a:srgbClr val="313537"/>
                </a:solidFill>
                <a:effectLst/>
                <a:latin typeface="Lato"/>
                <a:ea typeface="Lato"/>
                <a:cs typeface="Lato"/>
              </a:rPr>
              <a:t>web </a:t>
            </a:r>
            <a:r>
              <a:rPr lang="tr-TR" sz="1100" b="1" i="0" strike="noStrike" cap="none" spc="0" baseline="0" dirty="0">
                <a:solidFill>
                  <a:srgbClr val="313537"/>
                </a:solidFill>
                <a:effectLst/>
                <a:latin typeface="Lato"/>
                <a:ea typeface="Lato"/>
                <a:cs typeface="Lato"/>
              </a:rPr>
              <a:t>sitesinde bulunan “Küresel Distribütör Uyum Araç Setinden” alındığını unutmayın: </a:t>
            </a:r>
            <a:r>
              <a:rPr lang="en-US" sz="1100" u="sng" dirty="0">
                <a:solidFill>
                  <a:srgbClr val="313537"/>
                </a:solidFill>
                <a:latin typeface="Lato"/>
                <a:ea typeface="Calibri" panose="020F0502020204030204" pitchFamily="34" charset="0"/>
                <a:hlinkClick r:id="rId6"/>
              </a:rPr>
              <a:t>https://www.advamed.org/issues/ethics-compliance/global-distributor-compliance-toolkit </a:t>
            </a:r>
            <a:r>
              <a:rPr lang="tr-TR" sz="1100" b="0" i="0" strike="noStrike" cap="none" spc="0" baseline="0" dirty="0">
                <a:solidFill>
                  <a:srgbClr val="313537"/>
                </a:solidFill>
                <a:effectLst/>
                <a:latin typeface="Lato"/>
                <a:ea typeface="Lato"/>
                <a:cs typeface="Lato"/>
              </a:rPr>
              <a:t> </a:t>
            </a:r>
            <a:endParaRPr lang="en-US" sz="1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2443967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OS" val="Microsoft Windows NT 10.0"/>
  <p:tag name="AS_RELEASE_DATE" val="2021.02.28"/>
  <p:tag name="AS_TITLE" val="Aspose.Slides for Java"/>
  <p:tag name="AS_VERSION" val="21.2"/>
</p:tagLst>
</file>

<file path=ppt/theme/theme1.xml><?xml version="1.0" encoding="utf-8"?>
<a:theme xmlns:a="http://schemas.openxmlformats.org/drawingml/2006/main" name="Office Theme">
  <a:themeElements>
    <a:clrScheme name="Custom 5">
      <a:dk1>
        <a:srgbClr val="7D7D7D"/>
      </a:dk1>
      <a:lt1>
        <a:srgbClr val="F3F3F3"/>
      </a:lt1>
      <a:dk2>
        <a:srgbClr val="7D7D7D"/>
      </a:dk2>
      <a:lt2>
        <a:srgbClr val="F3F3F3"/>
      </a:lt2>
      <a:accent1>
        <a:srgbClr val="1F366A"/>
      </a:accent1>
      <a:accent2>
        <a:srgbClr val="006D6F"/>
      </a:accent2>
      <a:accent3>
        <a:srgbClr val="71B1A2"/>
      </a:accent3>
      <a:accent4>
        <a:srgbClr val="707074"/>
      </a:accent4>
      <a:accent5>
        <a:srgbClr val="E6E6E8"/>
      </a:accent5>
      <a:accent6>
        <a:srgbClr val="D2E3DE"/>
      </a:accent6>
      <a:hlink>
        <a:srgbClr val="006D6E"/>
      </a:hlink>
      <a:folHlink>
        <a:srgbClr val="71B1A1"/>
      </a:folHlink>
    </a:clrScheme>
    <a:fontScheme name="Arial">
      <a:majorFont>
        <a:latin typeface="Arial"/>
        <a:ea typeface="Arial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Arial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AdvaMed PowerPoint Template - Widescreen 16.9 - Template - WB" id="{ABA75B98-E919-468E-B4D6-2BCC608BD875}" vid="{E06B004C-1CC5-4A03-8025-0FE48077961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Notes0 xmlns="f421dfa5-c9ed-4430-a1d6-a910a98df361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DF79495D95BE44091C8E28A124A2B08" ma:contentTypeVersion="13" ma:contentTypeDescription="Create a new document." ma:contentTypeScope="" ma:versionID="92245dd4470408e7ecadf54b26df66e3">
  <xsd:schema xmlns:xsd="http://www.w3.org/2001/XMLSchema" xmlns:xs="http://www.w3.org/2001/XMLSchema" xmlns:p="http://schemas.microsoft.com/office/2006/metadata/properties" xmlns:ns2="f421dfa5-c9ed-4430-a1d6-a910a98df361" xmlns:ns3="09154ae6-5136-43c5-a3bd-19530b09e54b" targetNamespace="http://schemas.microsoft.com/office/2006/metadata/properties" ma:root="true" ma:fieldsID="e8b6b8ca14ac94ac31dccc84d89ecc3a" ns2:_="" ns3:_="">
    <xsd:import namespace="f421dfa5-c9ed-4430-a1d6-a910a98df361"/>
    <xsd:import namespace="09154ae6-5136-43c5-a3bd-19530b09e54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EventHashCode" minOccurs="0"/>
                <xsd:element ref="ns2:MediaServiceGenerationTime" minOccurs="0"/>
                <xsd:element ref="ns2:MediaServiceAutoKeyPoints" minOccurs="0"/>
                <xsd:element ref="ns2:MediaServiceKeyPoints" minOccurs="0"/>
                <xsd:element ref="ns2:Notes0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421dfa5-c9ed-4430-a1d6-a910a98df36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Location" ma:index="12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Notes0" ma:index="20" nillable="true" ma:displayName="Notes" ma:format="Dropdown" ma:internalName="Notes0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9154ae6-5136-43c5-a3bd-19530b09e54b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1F4521A-453F-478C-AED4-B69861D3DE3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E3F62EF-0325-4C2B-8349-6A552D264902}">
  <ds:schemaRefs>
    <ds:schemaRef ds:uri="http://www.w3.org/XML/1998/namespace"/>
    <ds:schemaRef ds:uri="http://purl.org/dc/dcmitype/"/>
    <ds:schemaRef ds:uri="http://purl.org/dc/elements/1.1/"/>
    <ds:schemaRef ds:uri="http://schemas.microsoft.com/office/2006/documentManagement/types"/>
    <ds:schemaRef ds:uri="http://purl.org/dc/terms/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4f0abc5f-2d1c-41e8-8a4d-484e88cee840"/>
    <ds:schemaRef ds:uri="43b224e3-a9e4-4124-a1be-9077015b3d57"/>
    <ds:schemaRef ds:uri="f421dfa5-c9ed-4430-a1d6-a910a98df361"/>
  </ds:schemaRefs>
</ds:datastoreItem>
</file>

<file path=customXml/itemProps3.xml><?xml version="1.0" encoding="utf-8"?>
<ds:datastoreItem xmlns:ds="http://schemas.openxmlformats.org/officeDocument/2006/customXml" ds:itemID="{A394564A-3F7C-4A34-9B3A-24DC0761A12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421dfa5-c9ed-4430-a1d6-a910a98df361"/>
    <ds:schemaRef ds:uri="09154ae6-5136-43c5-a3bd-19530b09e54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AdvaMed PowerPoint Template - Widescreen 16.9 - Template - WB</Template>
  <TotalTime>932</TotalTime>
  <Words>88</Words>
  <Application>Microsoft Office PowerPoint</Application>
  <PresentationFormat>Ekran Gösterisi (16:9)</PresentationFormat>
  <Paragraphs>15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</vt:i4>
      </vt:variant>
    </vt:vector>
  </HeadingPairs>
  <TitlesOfParts>
    <vt:vector size="2" baseType="lpstr">
      <vt:lpstr>Office Theme</vt:lpstr>
      <vt:lpstr>PowerPoint Sunusu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Gumpert, Ethan</dc:creator>
  <cp:lastModifiedBy>che.</cp:lastModifiedBy>
  <cp:revision>100</cp:revision>
  <dcterms:created xsi:type="dcterms:W3CDTF">2019-12-09T14:45:42Z</dcterms:created>
  <dcterms:modified xsi:type="dcterms:W3CDTF">2021-11-16T21:16:40Z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0x0101000DF79495D95BE44091C8E28A124A2B08</vt:lpwstr>
  </property>
</Properties>
</file>